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2" r:id="rId1"/>
  </p:sldMasterIdLst>
  <p:sldIdLst>
    <p:sldId id="256" r:id="rId2"/>
    <p:sldId id="261" r:id="rId3"/>
    <p:sldId id="286" r:id="rId4"/>
    <p:sldId id="279" r:id="rId5"/>
    <p:sldId id="260" r:id="rId6"/>
    <p:sldId id="296" r:id="rId7"/>
    <p:sldId id="285" r:id="rId8"/>
    <p:sldId id="287" r:id="rId9"/>
    <p:sldId id="294" r:id="rId10"/>
    <p:sldId id="288" r:id="rId11"/>
    <p:sldId id="295" r:id="rId12"/>
    <p:sldId id="289" r:id="rId13"/>
    <p:sldId id="290" r:id="rId14"/>
    <p:sldId id="270" r:id="rId15"/>
    <p:sldId id="280" r:id="rId16"/>
    <p:sldId id="277" r:id="rId17"/>
    <p:sldId id="291" r:id="rId18"/>
    <p:sldId id="29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7603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5459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11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896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3946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8326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0078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73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6991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199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8785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6FA2B21-3FCD-4721-B95C-427943F61125}" type="datetime1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4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eb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2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36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38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 descr="Ein Bild, das Objekt, Kerze enthält.&#10;&#10;Automatisch generierte Beschreibung">
            <a:extLst>
              <a:ext uri="{FF2B5EF4-FFF2-40B4-BE49-F238E27FC236}">
                <a16:creationId xmlns:a16="http://schemas.microsoft.com/office/drawing/2014/main" id="{97FCB847-A4CB-49C1-9DF7-9BF8F42C9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44" t="20118" r="1940" b="11801"/>
          <a:stretch/>
        </p:blipFill>
        <p:spPr>
          <a:xfrm>
            <a:off x="282575" y="256540"/>
            <a:ext cx="11724640" cy="6377939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F36074C1-5F66-48D4-B47C-BCB05D880740}"/>
              </a:ext>
            </a:extLst>
          </p:cNvPr>
          <p:cNvSpPr txBox="1"/>
          <p:nvPr/>
        </p:nvSpPr>
        <p:spPr>
          <a:xfrm>
            <a:off x="3718259" y="2116050"/>
            <a:ext cx="8591851" cy="25318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endParaRPr lang="en-US" sz="3200" b="1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</p:txBody>
      </p:sp>
      <p:pic>
        <p:nvPicPr>
          <p:cNvPr id="3" name="Grafik 2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7AE89390-1D3C-4FA7-A7A6-223D8CACC62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50702" y="6035752"/>
            <a:ext cx="901192" cy="58793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C47B342-90BE-4567-8E17-CE2810F757E3}"/>
              </a:ext>
            </a:extLst>
          </p:cNvPr>
          <p:cNvSpPr txBox="1"/>
          <p:nvPr/>
        </p:nvSpPr>
        <p:spPr>
          <a:xfrm>
            <a:off x="5935616" y="6304955"/>
            <a:ext cx="5465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Lectio</a:t>
            </a:r>
            <a:r>
              <a:rPr lang="de-DE" dirty="0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-Divina-Projekt im Katholischen Bibelwerk e.V.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4BDF3BC-CC9A-4852-8C17-6125B9E269CA}"/>
              </a:ext>
            </a:extLst>
          </p:cNvPr>
          <p:cNvSpPr txBox="1"/>
          <p:nvPr/>
        </p:nvSpPr>
        <p:spPr>
          <a:xfrm>
            <a:off x="4177300" y="2472727"/>
            <a:ext cx="722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cap="small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+mj-cs"/>
              </a:rPr>
              <a:t>Herzlich Willkommen!</a:t>
            </a:r>
          </a:p>
          <a:p>
            <a:pPr>
              <a:spcBef>
                <a:spcPts val="1200"/>
              </a:spcBef>
            </a:pPr>
            <a:r>
              <a:rPr lang="de-DE" sz="3600" cap="small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+mj-cs"/>
              </a:rPr>
              <a:t>Bibel Lesen mit Herz und Verstand</a:t>
            </a:r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5240" y="0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671122-B36E-454D-BA0B-23404FAE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4122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de-DE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Austausch</a:t>
            </a:r>
          </a:p>
        </p:txBody>
      </p:sp>
    </p:spTree>
    <p:extLst>
      <p:ext uri="{BB962C8B-B14F-4D97-AF65-F5344CB8AC3E}">
        <p14:creationId xmlns:p14="http://schemas.microsoft.com/office/powerpoint/2010/main" val="62838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27663E5-ADFB-4ABF-9FDD-C0D7F7CA9821}"/>
              </a:ext>
            </a:extLst>
          </p:cNvPr>
          <p:cNvSpPr txBox="1"/>
          <p:nvPr/>
        </p:nvSpPr>
        <p:spPr>
          <a:xfrm>
            <a:off x="1162373" y="792751"/>
            <a:ext cx="7795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Zweiter Leseschlüssel: Der Text liest mich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58C4E4-4066-4078-A25D-420985F83A54}"/>
              </a:ext>
            </a:extLst>
          </p:cNvPr>
          <p:cNvSpPr txBox="1"/>
          <p:nvPr/>
        </p:nvSpPr>
        <p:spPr>
          <a:xfrm>
            <a:off x="1162373" y="2019301"/>
            <a:ext cx="9174996" cy="2113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Was berührt mich bei diesem Text?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Welche eigenen Erfahrungen passen zu diesem Bibeltext?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Welches Wort mag ich besonders?</a:t>
            </a:r>
          </a:p>
          <a:p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5538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5240" y="0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671122-B36E-454D-BA0B-23404FAE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4122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de-DE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Austausch</a:t>
            </a:r>
          </a:p>
        </p:txBody>
      </p:sp>
    </p:spTree>
    <p:extLst>
      <p:ext uri="{BB962C8B-B14F-4D97-AF65-F5344CB8AC3E}">
        <p14:creationId xmlns:p14="http://schemas.microsoft.com/office/powerpoint/2010/main" val="611491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659D223-F510-42C1-9DF1-124640526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6BCE8EB-AC4E-42D9-A005-F0E7F2264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3BE9DD96-7E00-42A6-B4DA-084DD6ACF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DD19D052-484F-48C8-8EE9-DB04ABA04D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6913" y="2198859"/>
            <a:ext cx="3678926" cy="2460282"/>
          </a:xfrm>
          <a:prstGeom prst="rect">
            <a:avLst/>
          </a:prstGeom>
        </p:spPr>
      </p:pic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45A9E16-C3FA-4AFD-9CD3-FD424FE82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280" y="1156447"/>
            <a:ext cx="0" cy="442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463B73-53E1-4ADD-8BC3-087D85051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4421" y="2863031"/>
            <a:ext cx="6754213" cy="218582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Erneute Schriftlesung </a:t>
            </a:r>
          </a:p>
          <a:p>
            <a:pPr marL="45720" indent="0">
              <a:buNone/>
            </a:pPr>
            <a:endParaRPr lang="de-DE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" indent="0">
              <a:buNone/>
            </a:pPr>
            <a:r>
              <a:rPr lang="de-DE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Der Text wird noch einmal ganz vorgelesen.</a:t>
            </a:r>
          </a:p>
        </p:txBody>
      </p:sp>
    </p:spTree>
    <p:extLst>
      <p:ext uri="{BB962C8B-B14F-4D97-AF65-F5344CB8AC3E}">
        <p14:creationId xmlns:p14="http://schemas.microsoft.com/office/powerpoint/2010/main" val="409860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4DC887B-FAF0-48B6-9B33-17B063794B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1" r="49748" b="-1"/>
          <a:stretch/>
        </p:blipFill>
        <p:spPr>
          <a:xfrm>
            <a:off x="223336" y="243840"/>
            <a:ext cx="3646837" cy="637793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C3089B1-CCC5-4A83-91B8-9D54C2A7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1283" y="373379"/>
            <a:ext cx="6693061" cy="5617846"/>
          </a:xfrm>
        </p:spPr>
        <p:txBody>
          <a:bodyPr>
            <a:noAutofit/>
          </a:bodyPr>
          <a:lstStyle/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Gebet in die Stille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Jetzt, in diesem Moment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für einen Augenblick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Die Zeit anhalten,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nach innen hören,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mit ruhigem Herzen.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Ich komme zu mir,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ich sehe und spüre die Anderen. </a:t>
            </a:r>
          </a:p>
          <a:p>
            <a:pPr marL="46800" indent="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Gott ist nahe.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Manfred Büsing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39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31" b="714"/>
          <a:stretch/>
        </p:blipFill>
        <p:spPr>
          <a:xfrm>
            <a:off x="-2530" y="0"/>
            <a:ext cx="12191980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 b="0" cap="small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Schweigen</a:t>
            </a:r>
            <a:br>
              <a:rPr lang="en-US" sz="5000" cap="small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sz="5000" cap="small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82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4DC887B-FAF0-48B6-9B33-17B063794B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1" r="49748" b="-1"/>
          <a:stretch/>
        </p:blipFill>
        <p:spPr>
          <a:xfrm>
            <a:off x="223336" y="243840"/>
            <a:ext cx="3646837" cy="637793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C3089B1-CCC5-4A83-91B8-9D54C2A7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133" y="2061275"/>
            <a:ext cx="6940592" cy="3022169"/>
          </a:xfrm>
        </p:spPr>
        <p:txBody>
          <a:bodyPr>
            <a:noAutofit/>
          </a:bodyPr>
          <a:lstStyle/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Zum Abschluss </a:t>
            </a:r>
          </a:p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0900" indent="-34290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Was nehme ich aus der Bibelstelle mit in die nächsten Tage?   </a:t>
            </a:r>
          </a:p>
          <a:p>
            <a:pPr marL="450900" indent="-342900">
              <a:spcBef>
                <a:spcPts val="0"/>
              </a:spcBef>
              <a:spcAft>
                <a:spcPts val="600"/>
              </a:spcAft>
            </a:pPr>
            <a:endParaRPr lang="en-US" sz="2000" dirty="0">
              <a:solidFill>
                <a:schemeClr val="tx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pPr marL="450900" indent="-34290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Evtl. gemeinsam das </a:t>
            </a:r>
            <a:r>
              <a:rPr lang="en-US" sz="2000" i="1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Vater Unser </a:t>
            </a: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beten. </a:t>
            </a:r>
          </a:p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/>
              <a:t> </a:t>
            </a:r>
          </a:p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2062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5240" y="0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671122-B36E-454D-BA0B-23404FAE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4122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de-DE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Was nehme ich mit? </a:t>
            </a:r>
          </a:p>
        </p:txBody>
      </p:sp>
    </p:spTree>
    <p:extLst>
      <p:ext uri="{BB962C8B-B14F-4D97-AF65-F5344CB8AC3E}">
        <p14:creationId xmlns:p14="http://schemas.microsoft.com/office/powerpoint/2010/main" val="2291581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4DC887B-FAF0-48B6-9B33-17B063794B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1" r="49748" b="-1"/>
          <a:stretch/>
        </p:blipFill>
        <p:spPr>
          <a:xfrm>
            <a:off x="223336" y="243840"/>
            <a:ext cx="3646837" cy="637793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C3089B1-CCC5-4A83-91B8-9D54C2A7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6020" y="1162373"/>
            <a:ext cx="6263856" cy="4866468"/>
          </a:xfrm>
        </p:spPr>
        <p:txBody>
          <a:bodyPr>
            <a:noAutofit/>
          </a:bodyPr>
          <a:lstStyle/>
          <a:p>
            <a:pPr marL="108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Segen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Gottes segnende Kraft sei bei dir.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Du bist behütet.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solidFill>
                <a:schemeClr val="tx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Gottes zärtlicher Blick begleite dich.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Du bist geliebt.  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solidFill>
                <a:schemeClr val="tx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Gottes Wort wohne in dir.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Du bist nicht allein.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468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710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2">
            <a:extLst>
              <a:ext uri="{FF2B5EF4-FFF2-40B4-BE49-F238E27FC236}">
                <a16:creationId xmlns:a16="http://schemas.microsoft.com/office/drawing/2014/main" id="{79CBD3C9-4E66-426D-948E-7CF477810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DDB95FCF-AD96-482F-9FB8-CD95725E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6" name="Straight Connector 36">
            <a:extLst>
              <a:ext uri="{FF2B5EF4-FFF2-40B4-BE49-F238E27FC236}">
                <a16:creationId xmlns:a16="http://schemas.microsoft.com/office/drawing/2014/main" id="{64EEEC00-AD80-4734-BEE6-04CBDEC83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38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 descr="Ein Bild, das Objekt, Kerze enthält.&#10;&#10;Automatisch generierte Beschreibung">
            <a:extLst>
              <a:ext uri="{FF2B5EF4-FFF2-40B4-BE49-F238E27FC236}">
                <a16:creationId xmlns:a16="http://schemas.microsoft.com/office/drawing/2014/main" id="{97FCB847-A4CB-49C1-9DF7-9BF8F42C9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44" t="20118" r="1940" b="11801"/>
          <a:stretch/>
        </p:blipFill>
        <p:spPr>
          <a:xfrm>
            <a:off x="205422" y="224790"/>
            <a:ext cx="11776075" cy="6405918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F36074C1-5F66-48D4-B47C-BCB05D880740}"/>
              </a:ext>
            </a:extLst>
          </p:cNvPr>
          <p:cNvSpPr txBox="1"/>
          <p:nvPr/>
        </p:nvSpPr>
        <p:spPr>
          <a:xfrm>
            <a:off x="3718259" y="836918"/>
            <a:ext cx="7564507" cy="17340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endParaRPr lang="en-US" sz="3200" b="1" dirty="0">
              <a:ln w="22225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Grafik 2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7AE89390-1D3C-4FA7-A7A6-223D8CACC62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50702" y="6035752"/>
            <a:ext cx="901192" cy="58793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C47B342-90BE-4567-8E17-CE2810F757E3}"/>
              </a:ext>
            </a:extLst>
          </p:cNvPr>
          <p:cNvSpPr txBox="1"/>
          <p:nvPr/>
        </p:nvSpPr>
        <p:spPr>
          <a:xfrm>
            <a:off x="6021341" y="6285330"/>
            <a:ext cx="537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Lectio</a:t>
            </a:r>
            <a:r>
              <a:rPr lang="de-DE" dirty="0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-Divina-Projekt im Katholischen Bibelwerk e.V.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64B6FF5-33CF-4B69-953B-3B2D9E3995E7}"/>
              </a:ext>
            </a:extLst>
          </p:cNvPr>
          <p:cNvSpPr txBox="1"/>
          <p:nvPr/>
        </p:nvSpPr>
        <p:spPr>
          <a:xfrm>
            <a:off x="4616986" y="3958591"/>
            <a:ext cx="6784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Bibel lesen mit Herz und Verstand </a:t>
            </a:r>
          </a:p>
          <a:p>
            <a:r>
              <a:rPr lang="de-DE" sz="2000" dirty="0">
                <a:solidFill>
                  <a:schemeClr val="accent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Mehr  Material und Literaturhinweise: www.lectiodivina.de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5FE1509-15AC-465A-82DA-6EE3DA8B4FB7}"/>
              </a:ext>
            </a:extLst>
          </p:cNvPr>
          <p:cNvSpPr txBox="1"/>
          <p:nvPr/>
        </p:nvSpPr>
        <p:spPr>
          <a:xfrm rot="21203025">
            <a:off x="4646379" y="2068765"/>
            <a:ext cx="4612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3">
                    <a:lumMod val="75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Danke für die Vorarbeit zu diesen Folien</a:t>
            </a:r>
          </a:p>
          <a:p>
            <a:r>
              <a:rPr lang="de-DE" sz="2000" dirty="0">
                <a:solidFill>
                  <a:schemeClr val="accent3">
                    <a:lumMod val="75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an die </a:t>
            </a:r>
            <a:r>
              <a:rPr lang="de-DE" sz="2000" dirty="0" err="1">
                <a:solidFill>
                  <a:schemeClr val="accent3">
                    <a:lumMod val="75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Lectio</a:t>
            </a:r>
            <a:r>
              <a:rPr lang="de-DE" sz="2000" dirty="0">
                <a:solidFill>
                  <a:schemeClr val="accent3">
                    <a:lumMod val="75000"/>
                  </a:schemeClr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-Divina-Gruppe in Osnabrück! </a:t>
            </a:r>
          </a:p>
        </p:txBody>
      </p:sp>
    </p:spTree>
    <p:extLst>
      <p:ext uri="{BB962C8B-B14F-4D97-AF65-F5344CB8AC3E}">
        <p14:creationId xmlns:p14="http://schemas.microsoft.com/office/powerpoint/2010/main" val="223464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27663E5-ADFB-4ABF-9FDD-C0D7F7CA9821}"/>
              </a:ext>
            </a:extLst>
          </p:cNvPr>
          <p:cNvSpPr txBox="1"/>
          <p:nvPr/>
        </p:nvSpPr>
        <p:spPr>
          <a:xfrm>
            <a:off x="1689315" y="1614161"/>
            <a:ext cx="8353585" cy="368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Vorbereitung:</a:t>
            </a:r>
          </a:p>
          <a:p>
            <a:endParaRPr lang="de-DE" sz="28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Wer kann die </a:t>
            </a:r>
            <a:r>
              <a:rPr lang="de-DE" sz="2000" b="1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Gruppe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von Schritt zu Schritt </a:t>
            </a:r>
            <a:r>
              <a:rPr lang="de-DE" sz="2000" b="1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leiten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?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Welcher </a:t>
            </a:r>
            <a:r>
              <a:rPr lang="de-DE" sz="2000" b="1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Bibeltext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soll gelesen werden?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Für die </a:t>
            </a:r>
            <a:r>
              <a:rPr lang="de-DE" sz="2000" b="1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beiden Leseschlüssel 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entweder Fragen aus diesen Folien oder Fragen aus der </a:t>
            </a:r>
            <a:r>
              <a:rPr lang="de-DE" sz="2000" dirty="0" err="1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Lectio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-Divina-Bibel (Neues Testament) verwenden  (Literaturangaben auf der letzte Folie). Natürlich können Sie sich mit etwas Übung auch selbst Fragen als Leseschlüssel überlegen! </a:t>
            </a:r>
          </a:p>
        </p:txBody>
      </p:sp>
    </p:spTree>
    <p:extLst>
      <p:ext uri="{BB962C8B-B14F-4D97-AF65-F5344CB8AC3E}">
        <p14:creationId xmlns:p14="http://schemas.microsoft.com/office/powerpoint/2010/main" val="2532200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659D223-F510-42C1-9DF1-124640526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6BCE8EB-AC4E-42D9-A005-F0E7F2264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3BE9DD96-7E00-42A6-B4DA-084DD6ACF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DD19D052-484F-48C8-8EE9-DB04ABA04D8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6913" y="2198859"/>
            <a:ext cx="3678926" cy="2460282"/>
          </a:xfrm>
          <a:prstGeom prst="rect">
            <a:avLst/>
          </a:prstGeom>
        </p:spPr>
      </p:pic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45A9E16-C3FA-4AFD-9CD3-FD424FE82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280" y="1156447"/>
            <a:ext cx="0" cy="442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463B73-53E1-4ADD-8BC3-087D85051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512" y="2571750"/>
            <a:ext cx="6754213" cy="11144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Lied: 	Gottes Wort ist wie Licht in der Nacht</a:t>
            </a:r>
          </a:p>
          <a:p>
            <a:pPr marL="45720" indent="0">
              <a:buNone/>
            </a:pPr>
            <a:r>
              <a:rPr lang="de-DE" sz="28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	Gotteslob Nr. 450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7206354-6260-4B34-B847-E2018E94DA08}"/>
              </a:ext>
            </a:extLst>
          </p:cNvPr>
          <p:cNvSpPr txBox="1"/>
          <p:nvPr/>
        </p:nvSpPr>
        <p:spPr>
          <a:xfrm>
            <a:off x="6029339" y="4384682"/>
            <a:ext cx="55157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Das Lied summen oder reihum sprechen. </a:t>
            </a:r>
          </a:p>
          <a:p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Gemeinsam singen klappt online nicht!  </a:t>
            </a:r>
          </a:p>
        </p:txBody>
      </p:sp>
    </p:spTree>
    <p:extLst>
      <p:ext uri="{BB962C8B-B14F-4D97-AF65-F5344CB8AC3E}">
        <p14:creationId xmlns:p14="http://schemas.microsoft.com/office/powerpoint/2010/main" val="251546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2551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5F93B616-3FEA-4B56-9F00-105BD5DB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882376"/>
            <a:ext cx="9966960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5000" cap="small" dirty="0" err="1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Begrüssung</a:t>
            </a:r>
            <a:r>
              <a:rPr lang="en-US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des Wortes Gottes </a:t>
            </a:r>
            <a:br>
              <a:rPr lang="en-US" sz="5000" b="1" cap="small" dirty="0">
                <a:solidFill>
                  <a:srgbClr val="FFFFFF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2400" b="1" cap="small" dirty="0">
                <a:solidFill>
                  <a:srgbClr val="FFFFFF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</a:t>
            </a:r>
            <a:r>
              <a:rPr lang="en-US" sz="2400" dirty="0">
                <a:solidFill>
                  <a:srgbClr val="FFFFFF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in Stille die eigene Bibel öffnen - </a:t>
            </a:r>
          </a:p>
        </p:txBody>
      </p: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3488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 descr="Ein Bild, das Objekt, Kerze enthält.&#10;&#10;Automatisch generierte Beschreibung">
            <a:extLst>
              <a:ext uri="{FF2B5EF4-FFF2-40B4-BE49-F238E27FC236}">
                <a16:creationId xmlns:a16="http://schemas.microsoft.com/office/drawing/2014/main" id="{D4DC887B-FAF0-48B6-9B33-17B063794B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1" r="49748" b="-1"/>
          <a:stretch/>
        </p:blipFill>
        <p:spPr>
          <a:xfrm>
            <a:off x="223336" y="243840"/>
            <a:ext cx="3646837" cy="637793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C3089B1-CCC5-4A83-91B8-9D54C2A7C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308" y="1499116"/>
            <a:ext cx="6693061" cy="4777859"/>
          </a:xfrm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Gott, bereitwillig will ich mich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auf dein Wort einlassen.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Öffne meine Augen, meine Ohren und mein Denken,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damit ich dein Wort verstehe.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Öffne mein Herz,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damit ich dein Wort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in den tiefen Schichten meines Lebens erfasse.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Öffne meine Hände,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damit es mir gelingt,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dein Wort in meinem Leben umzusetzen.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Für all das bitte ich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um deinen lebenspendenen Geist.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endParaRPr lang="en-US" sz="2000" dirty="0">
              <a:solidFill>
                <a:schemeClr val="tx1"/>
              </a:solidFill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Amen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BD4D8FB-CFC6-4B68-AF8E-991B9D52A2F1}"/>
              </a:ext>
            </a:extLst>
          </p:cNvPr>
          <p:cNvSpPr txBox="1"/>
          <p:nvPr/>
        </p:nvSpPr>
        <p:spPr>
          <a:xfrm>
            <a:off x="4451308" y="815459"/>
            <a:ext cx="3105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Gebet zu Beginn</a:t>
            </a:r>
          </a:p>
        </p:txBody>
      </p:sp>
    </p:spTree>
    <p:extLst>
      <p:ext uri="{BB962C8B-B14F-4D97-AF65-F5344CB8AC3E}">
        <p14:creationId xmlns:p14="http://schemas.microsoft.com/office/powerpoint/2010/main" val="127557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27663E5-ADFB-4ABF-9FDD-C0D7F7CA9821}"/>
              </a:ext>
            </a:extLst>
          </p:cNvPr>
          <p:cNvSpPr txBox="1"/>
          <p:nvPr/>
        </p:nvSpPr>
        <p:spPr>
          <a:xfrm>
            <a:off x="1162373" y="792751"/>
            <a:ext cx="7795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Den Schrifttext wahrnehmen</a:t>
            </a:r>
          </a:p>
          <a:p>
            <a:r>
              <a:rPr lang="de-DE" sz="14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- in zwei Schritten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58C4E4-4066-4078-A25D-420985F83A54}"/>
              </a:ext>
            </a:extLst>
          </p:cNvPr>
          <p:cNvSpPr txBox="1"/>
          <p:nvPr/>
        </p:nvSpPr>
        <p:spPr>
          <a:xfrm>
            <a:off x="1162373" y="2242896"/>
            <a:ext cx="91749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Bibeltext bitte aus der jeweils eigenen Bibel lesen.</a:t>
            </a:r>
          </a:p>
          <a:p>
            <a:endParaRPr lang="de-DE" sz="2000" dirty="0"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r>
              <a:rPr lang="de-DE" sz="2000" b="1" u="sng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1 Den Bibeltext hören </a:t>
            </a:r>
          </a:p>
          <a:p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Entweder liest eine Person alles oder man liest reihum einzelne Abschnitte vor.  Online empfiehlt es sich, dass die Leitung die Reihenfolge festlegt (z. B. nach Anordnung am Bildschirm). </a:t>
            </a:r>
          </a:p>
          <a:p>
            <a:endParaRPr lang="de-DE" sz="2000" dirty="0">
              <a:latin typeface="Calibri Light" panose="020F0302020204030204" pitchFamily="34" charset="0"/>
              <a:ea typeface="Cambria" panose="02040503050406030204" pitchFamily="18" charset="0"/>
              <a:cs typeface="Calibri Light" panose="020F0302020204030204" pitchFamily="34" charset="0"/>
            </a:endParaRPr>
          </a:p>
          <a:p>
            <a:r>
              <a:rPr lang="de-DE" sz="2000" b="1" u="sng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2 Echolesen</a:t>
            </a: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 </a:t>
            </a:r>
          </a:p>
          <a:p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Jede/r wiederholt diejenigen Worte oder Versteile, die besonders auffallen, ansprechen oder emotional berühren.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65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5240" y="0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671122-B36E-454D-BA0B-23404FAE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4122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de-DE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Den Bibeltext hören </a:t>
            </a:r>
          </a:p>
        </p:txBody>
      </p:sp>
    </p:spTree>
    <p:extLst>
      <p:ext uri="{BB962C8B-B14F-4D97-AF65-F5344CB8AC3E}">
        <p14:creationId xmlns:p14="http://schemas.microsoft.com/office/powerpoint/2010/main" val="3441700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3">
            <a:extLst>
              <a:ext uri="{FF2B5EF4-FFF2-40B4-BE49-F238E27FC236}">
                <a16:creationId xmlns:a16="http://schemas.microsoft.com/office/drawing/2014/main" id="{9CC22DB8-730A-44B0-9563-836847E782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-15240" y="0"/>
            <a:ext cx="12192000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28301FC-82B0-4948-93CF-C7150E95D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231140" y="243840"/>
            <a:ext cx="11724640" cy="6377939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0932E7-1E96-4562-BF1C-7C1A543C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F0BCAFBB-46CB-4B04-8A1D-6F4F59D455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 trans="8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35661" y="6126032"/>
            <a:ext cx="782966" cy="510803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36671122-B36E-454D-BA0B-23404FAE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141229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de-DE" sz="5000" cap="small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Echolesen </a:t>
            </a:r>
          </a:p>
        </p:txBody>
      </p:sp>
    </p:spTree>
    <p:extLst>
      <p:ext uri="{BB962C8B-B14F-4D97-AF65-F5344CB8AC3E}">
        <p14:creationId xmlns:p14="http://schemas.microsoft.com/office/powerpoint/2010/main" val="136632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27663E5-ADFB-4ABF-9FDD-C0D7F7CA9821}"/>
              </a:ext>
            </a:extLst>
          </p:cNvPr>
          <p:cNvSpPr txBox="1"/>
          <p:nvPr/>
        </p:nvSpPr>
        <p:spPr>
          <a:xfrm>
            <a:off x="1162373" y="792751"/>
            <a:ext cx="92484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Erster Leseschlüssel: Ich lese den Text</a:t>
            </a:r>
          </a:p>
          <a:p>
            <a:r>
              <a:rPr lang="de-DE" sz="14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Wählen Sie 2 bis 3 Fragen gemeinsam aus und lesen Sie mit dieser Perspektive noch einmal den Text. Was entdecken Sie?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58C4E4-4066-4078-A25D-420985F83A54}"/>
              </a:ext>
            </a:extLst>
          </p:cNvPr>
          <p:cNvSpPr txBox="1"/>
          <p:nvPr/>
        </p:nvSpPr>
        <p:spPr>
          <a:xfrm>
            <a:off x="1162373" y="1810464"/>
            <a:ext cx="917499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Wer spricht? Wer schweigt? Welche Personen handeln mit welchen Zielen?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Welche  Worte kommen mehrfach vor? Gibt es Wortfamilien, deren Bedeutung ähnlich oder gegensätzlich ist?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In welchem Zusammenhang steht der Text in der Bibel? Was geschieht vorher oder nachher?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Welche Bilder, Symbole oder Zitate verwendet der Text?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Welche anderen Bibeltexte fallen mir hierzu ein?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r>
              <a:rPr lang="de-DE" sz="2000" dirty="0">
                <a:latin typeface="Calibri Light" panose="020F0302020204030204" pitchFamily="34" charset="0"/>
                <a:ea typeface="Cambria" panose="02040503050406030204" pitchFamily="18" charset="0"/>
                <a:cs typeface="Calibri Light" panose="020F0302020204030204" pitchFamily="34" charset="0"/>
              </a:rPr>
              <a:t>Worüber „stolpert“ man sonst noch beim Lesen? </a:t>
            </a:r>
          </a:p>
          <a:p>
            <a:pPr marL="228600" indent="-182880" defTabSz="914400">
              <a:lnSpc>
                <a:spcPct val="12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</a:pPr>
            <a:endParaRPr lang="de-DE" sz="20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779295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557</Words>
  <Application>Microsoft Office PowerPoint</Application>
  <PresentationFormat>Breitbild</PresentationFormat>
  <Paragraphs>99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Calibri</vt:lpstr>
      <vt:lpstr>Calibri Light</vt:lpstr>
      <vt:lpstr>Cambria</vt:lpstr>
      <vt:lpstr>Corbel</vt:lpstr>
      <vt:lpstr>Basis</vt:lpstr>
      <vt:lpstr>PowerPoint-Präsentation</vt:lpstr>
      <vt:lpstr>PowerPoint-Präsentation</vt:lpstr>
      <vt:lpstr>PowerPoint-Präsentation</vt:lpstr>
      <vt:lpstr>Begrüssung des Wortes Gottes  - in Stille die eigene Bibel öffnen - </vt:lpstr>
      <vt:lpstr>PowerPoint-Präsentation</vt:lpstr>
      <vt:lpstr>PowerPoint-Präsentation</vt:lpstr>
      <vt:lpstr>Den Bibeltext hören </vt:lpstr>
      <vt:lpstr>Echolesen </vt:lpstr>
      <vt:lpstr>PowerPoint-Präsentation</vt:lpstr>
      <vt:lpstr>Austausch</vt:lpstr>
      <vt:lpstr>PowerPoint-Präsentation</vt:lpstr>
      <vt:lpstr>Austausch</vt:lpstr>
      <vt:lpstr>PowerPoint-Präsentation</vt:lpstr>
      <vt:lpstr>PowerPoint-Präsentation</vt:lpstr>
      <vt:lpstr>Schweigen </vt:lpstr>
      <vt:lpstr>PowerPoint-Präsentation</vt:lpstr>
      <vt:lpstr>Was nehme ich mit?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zur Lectio Divina</dc:title>
  <dc:creator>Katrin Großmann</dc:creator>
  <cp:lastModifiedBy>Brockmoeller</cp:lastModifiedBy>
  <cp:revision>38</cp:revision>
  <dcterms:created xsi:type="dcterms:W3CDTF">2020-04-02T08:43:22Z</dcterms:created>
  <dcterms:modified xsi:type="dcterms:W3CDTF">2020-06-19T13:16:30Z</dcterms:modified>
</cp:coreProperties>
</file>