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7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74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51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7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94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55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4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16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515B-1024-4F95-B0CA-29E601D091FA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57A2-4897-457F-82C6-49EC4DAA3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8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42"/>
            <a:ext cx="9180343" cy="68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58684"/>
          </a:xfrm>
        </p:spPr>
      </p:pic>
    </p:spTree>
    <p:extLst>
      <p:ext uri="{BB962C8B-B14F-4D97-AF65-F5344CB8AC3E}">
        <p14:creationId xmlns:p14="http://schemas.microsoft.com/office/powerpoint/2010/main" val="1827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9376230" cy="6533804"/>
          </a:xfrm>
        </p:spPr>
      </p:pic>
    </p:spTree>
    <p:extLst>
      <p:ext uri="{BB962C8B-B14F-4D97-AF65-F5344CB8AC3E}">
        <p14:creationId xmlns:p14="http://schemas.microsoft.com/office/powerpoint/2010/main" val="227310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6"/>
            <a:ext cx="9144000" cy="6933981"/>
          </a:xfrm>
        </p:spPr>
      </p:pic>
    </p:spTree>
    <p:extLst>
      <p:ext uri="{BB962C8B-B14F-4D97-AF65-F5344CB8AC3E}">
        <p14:creationId xmlns:p14="http://schemas.microsoft.com/office/powerpoint/2010/main" val="426372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3"/>
            <a:ext cx="9145378" cy="6480719"/>
          </a:xfrm>
        </p:spPr>
      </p:pic>
    </p:spTree>
    <p:extLst>
      <p:ext uri="{BB962C8B-B14F-4D97-AF65-F5344CB8AC3E}">
        <p14:creationId xmlns:p14="http://schemas.microsoft.com/office/powerpoint/2010/main" val="364655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320"/>
          </a:xfrm>
        </p:spPr>
      </p:pic>
    </p:spTree>
    <p:extLst>
      <p:ext uri="{BB962C8B-B14F-4D97-AF65-F5344CB8AC3E}">
        <p14:creationId xmlns:p14="http://schemas.microsoft.com/office/powerpoint/2010/main" val="392594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61" y="-24687"/>
            <a:ext cx="9383561" cy="6882687"/>
          </a:xfrm>
        </p:spPr>
      </p:pic>
    </p:spTree>
    <p:extLst>
      <p:ext uri="{BB962C8B-B14F-4D97-AF65-F5344CB8AC3E}">
        <p14:creationId xmlns:p14="http://schemas.microsoft.com/office/powerpoint/2010/main" val="294714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" y="44624"/>
            <a:ext cx="9144001" cy="6706027"/>
          </a:xfrm>
        </p:spPr>
      </p:pic>
    </p:spTree>
    <p:extLst>
      <p:ext uri="{BB962C8B-B14F-4D97-AF65-F5344CB8AC3E}">
        <p14:creationId xmlns:p14="http://schemas.microsoft.com/office/powerpoint/2010/main" val="714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Katholisches Bibelwerk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Bettina Wissert</dc:creator>
  <cp:lastModifiedBy>Bettina Wissert</cp:lastModifiedBy>
  <cp:revision>1</cp:revision>
  <dcterms:created xsi:type="dcterms:W3CDTF">2013-05-08T07:32:38Z</dcterms:created>
  <dcterms:modified xsi:type="dcterms:W3CDTF">2013-05-08T07:42:02Z</dcterms:modified>
</cp:coreProperties>
</file>